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arlow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14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259" y="7813250"/>
            <a:ext cx="32455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659" y="739432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Выполнил: Исаев Игнат Игоревич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 Обучающаяся </a:t>
            </a:r>
            <a:r>
              <a:rPr lang="ru-RU" sz="2000" dirty="0" smtClean="0">
                <a:solidFill>
                  <a:schemeClr val="bg1"/>
                </a:solidFill>
              </a:rPr>
              <a:t>323 </a:t>
            </a:r>
            <a:r>
              <a:rPr lang="ru-RU" sz="2000" dirty="0">
                <a:solidFill>
                  <a:schemeClr val="bg1"/>
                </a:solidFill>
              </a:rPr>
              <a:t>СА/1 группы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 </a:t>
            </a:r>
            <a:endParaRPr lang="ru-RU" sz="2800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5167" y="1216232"/>
            <a:ext cx="12707258" cy="85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133" y="7736992"/>
            <a:ext cx="2629267" cy="4191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835945" y="650081"/>
            <a:ext cx="1090850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Бюджетное учреждение профессионального образования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Ханты-Мансийского автономного округа - Югры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 «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Нижневартовский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социально-гуманитарный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колледж»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Утилита</a:t>
            </a:r>
            <a:r>
              <a:rPr lang="en-US" sz="36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трассировки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Нижневартовск 2025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endParaRPr lang="ru-RU" sz="240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379" y="437198"/>
            <a:ext cx="2238256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ОСНОВЫ ДИАГНОСТИКИ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6379" y="896541"/>
            <a:ext cx="8031242" cy="26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3600" b="1" dirty="0" err="1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Что</a:t>
            </a:r>
            <a:r>
              <a:rPr lang="en-US" sz="36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такое трассировка </a:t>
            </a:r>
            <a:r>
              <a:rPr lang="en-US" sz="3600" b="1" dirty="0" err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маршрута</a:t>
            </a:r>
            <a:r>
              <a:rPr lang="en-US" sz="36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?</a:t>
            </a:r>
            <a:endParaRPr lang="ru-RU" sz="36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695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69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79239" y="3807500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0797" y="3898285"/>
            <a:ext cx="508634" cy="965715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7" name="Text 4"/>
          <p:cNvSpPr/>
          <p:nvPr/>
        </p:nvSpPr>
        <p:spPr>
          <a:xfrm>
            <a:off x="770334" y="4251960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74100" y="3966448"/>
            <a:ext cx="220479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Визуализация Пути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74100" y="4326850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Трассировка показывает </a:t>
            </a: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полный маршрут</a:t>
            </a:r>
            <a:r>
              <a:rPr lang="en-US" sz="16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пакета данных от вашего устройства до удалённого сервера, отображая каждый промежуточный маршрутизатор.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6379" y="5267147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60797" y="5438895"/>
            <a:ext cx="385762" cy="788193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12" name="Text 9"/>
          <p:cNvSpPr/>
          <p:nvPr/>
        </p:nvSpPr>
        <p:spPr>
          <a:xfrm>
            <a:off x="770334" y="5643563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74100" y="5358051"/>
            <a:ext cx="2119908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Понятие «Хопа»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74100" y="5718453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Каждый промежуточный узел, через который проходит пакет данных, называется «хоп» (прыжок). Утилита измеряет время, затраченное на каждый хоп.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56379" y="6656129"/>
            <a:ext cx="8031242" cy="1232654"/>
          </a:xfrm>
          <a:prstGeom prst="roundRect">
            <a:avLst>
              <a:gd name="adj" fmla="val 19348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91382" y="6786265"/>
            <a:ext cx="508634" cy="871955"/>
          </a:xfrm>
          <a:prstGeom prst="roundRect">
            <a:avLst>
              <a:gd name="adj" fmla="val 33190"/>
            </a:avLst>
          </a:prstGeom>
          <a:solidFill>
            <a:srgbClr val="0A081B"/>
          </a:solidFill>
          <a:ln/>
        </p:spPr>
      </p:sp>
      <p:sp>
        <p:nvSpPr>
          <p:cNvPr id="17" name="Text 14"/>
          <p:cNvSpPr/>
          <p:nvPr/>
        </p:nvSpPr>
        <p:spPr>
          <a:xfrm>
            <a:off x="770334" y="7035165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374100" y="6749653"/>
            <a:ext cx="2293501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Выявление Проблем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374100" y="7110055"/>
            <a:ext cx="703171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Трассировка — незаменимый инструмент, помогающий выявлять сетевые проблемы, такие как </a:t>
            </a: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задержки (latency)</a:t>
            </a:r>
            <a:r>
              <a:rPr lang="en-US" sz="16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потери пакетов и обрывы на маршруте.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3686" y="3197185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Цель :</a:t>
            </a:r>
            <a:endParaRPr lang="en-US" sz="5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6372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Разработка проекта утилиты трассировки </a:t>
            </a:r>
            <a:r>
              <a:rPr lang="en-US" sz="1900" dirty="0" err="1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пакетов</a:t>
            </a:r>
            <a:r>
              <a:rPr lang="en-US" sz="19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</a:t>
            </a:r>
            <a:endParaRPr lang="ru-RU" sz="1900" dirty="0" smtClean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479" y="7188929"/>
            <a:ext cx="2981741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4607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Задачи :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Показать утилиту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Обьяснить как она работает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Показать трассировку до любого узла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85" y="7305546"/>
            <a:ext cx="2981741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621" y="490895"/>
            <a:ext cx="27891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4840" y="1006554"/>
            <a:ext cx="13483046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Утилита умеет :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322286" y="3280053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         </a:t>
            </a: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производить тассировку до того узла (не заблоченного в рф ) до которого вам надо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310765" y="4855249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RU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         </a:t>
            </a:r>
            <a:r>
              <a:rPr lang="en-US" sz="2000" dirty="0" err="1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сохранять</a:t>
            </a:r>
            <a: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или</a:t>
            </a:r>
            <a:r>
              <a:rPr lang="en-US" sz="20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не сохранять результат трассировки в файл TXT </a:t>
            </a:r>
            <a:endParaRPr lang="ru-RU" sz="2000" dirty="0" smtClean="0">
              <a:solidFill>
                <a:srgbClr val="E0E4E6"/>
              </a:solidFill>
              <a:latin typeface="Times New Roman" panose="02020603050405020304" pitchFamily="18" charset="0"/>
              <a:ea typeface="Barlow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ru-RU" sz="1400" dirty="0">
              <a:solidFill>
                <a:srgbClr val="E0E4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ru-RU" sz="1400" dirty="0" smtClean="0">
              <a:solidFill>
                <a:srgbClr val="E0E4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ru-RU" sz="1400" dirty="0">
              <a:solidFill>
                <a:srgbClr val="E0E4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343659" y="3139426"/>
            <a:ext cx="550818" cy="586125"/>
          </a:xfrm>
          <a:prstGeom prst="roundRect">
            <a:avLst>
              <a:gd name="adj" fmla="val 50000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829526" y="4998124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24840" y="3280053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24840" y="3766661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4840" y="6319480"/>
            <a:ext cx="661070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78698" y="6319480"/>
            <a:ext cx="633436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2341" y="7005875"/>
            <a:ext cx="133807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291" y="7596188"/>
            <a:ext cx="3429479" cy="523948"/>
          </a:xfrm>
          <a:prstGeom prst="rect">
            <a:avLst/>
          </a:prstGeom>
        </p:spPr>
      </p:pic>
      <p:sp>
        <p:nvSpPr>
          <p:cNvPr id="19" name="Shape 5"/>
          <p:cNvSpPr/>
          <p:nvPr/>
        </p:nvSpPr>
        <p:spPr>
          <a:xfrm>
            <a:off x="1343659" y="4620349"/>
            <a:ext cx="550818" cy="586125"/>
          </a:xfrm>
          <a:prstGeom prst="roundRect">
            <a:avLst>
              <a:gd name="adj" fmla="val 50000"/>
            </a:avLst>
          </a:prstGeom>
          <a:noFill/>
          <a:ln w="15240">
            <a:solidFill>
              <a:srgbClr val="16FFBB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838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359712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endParaRPr lang="en-US" sz="8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66280" y="6410087"/>
            <a:ext cx="118532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2" y="4537992"/>
            <a:ext cx="5507736" cy="276960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4" y="7631276"/>
            <a:ext cx="8709018" cy="44384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934" y="7631276"/>
            <a:ext cx="3801005" cy="49536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22" y="1440054"/>
            <a:ext cx="12039164" cy="232747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7285272" y="465447"/>
            <a:ext cx="1568904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50"/>
              </a:lnSpc>
            </a:pPr>
            <a:r>
              <a:rPr lang="ru-RU" sz="32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                                                                             </a:t>
            </a:r>
            <a:r>
              <a:rPr lang="en-US" sz="32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ПОШАГОВАЯ </a:t>
            </a:r>
            <a:r>
              <a:rPr lang="en-US" sz="32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ИНСТРУКЦИЯ </a:t>
            </a:r>
            <a:endParaRPr lang="ru-RU" sz="32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r>
              <a:rPr lang="ru-RU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зайди в </a:t>
            </a:r>
            <a:r>
              <a:rPr lang="en-US" sz="2400" b="1" dirty="0" err="1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vscode</a:t>
            </a:r>
            <a:r>
              <a:rPr lang="en-US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ts val="1950"/>
              </a:lnSpc>
            </a:pP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marL="342900" indent="-342900" algn="ctr">
              <a:lnSpc>
                <a:spcPts val="195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_</a:t>
            </a: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r>
              <a:rPr lang="ru-RU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                                                подожди результата</a:t>
            </a: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ru-RU" sz="2400" b="1" dirty="0" smtClean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_</a:t>
            </a:r>
            <a:endParaRPr lang="ru-RU" sz="24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195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994" y="4104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24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r>
              <a:rPr lang="en-US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._ </a:t>
            </a:r>
            <a:r>
              <a:rPr lang="ru-RU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рядом с файлом кода найди созданный файл с проверкой</a:t>
            </a:r>
            <a:r>
              <a:rPr lang="ru-RU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5400"/>
              </a:lnSpc>
              <a:buNone/>
            </a:pPr>
            <a:endParaRPr lang="ru-RU" sz="28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ru-RU" sz="2800" b="1" dirty="0">
              <a:solidFill>
                <a:srgbClr val="F0FCFF"/>
              </a:solidFill>
              <a:latin typeface="Times New Roman" panose="02020603050405020304" pitchFamily="18" charset="0"/>
              <a:ea typeface="Spline Sans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400"/>
              </a:lnSpc>
              <a:buNone/>
            </a:pPr>
            <a:r>
              <a:rPr lang="ru-RU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4</a:t>
            </a:r>
            <a:r>
              <a:rPr lang="en-US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._</a:t>
            </a:r>
            <a:r>
              <a:rPr lang="ru-RU" sz="28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зайди посмотри результат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85" y="7305546"/>
            <a:ext cx="2981741" cy="9240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4" y="3333644"/>
            <a:ext cx="7544156" cy="45628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00" y="1242518"/>
            <a:ext cx="6593567" cy="11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1704" y="464546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80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Конец</a:t>
            </a:r>
            <a:r>
              <a:rPr lang="ru-RU" sz="4300" b="1" dirty="0" smtClean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dirty="0" smtClean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85" y="7305546"/>
            <a:ext cx="2981741" cy="9240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5" y="535850"/>
            <a:ext cx="13778133" cy="1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259" y="7813250"/>
            <a:ext cx="32455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659" y="739432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Выполнил: Исаев Игнат Игоревич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 Обучающаяся </a:t>
            </a:r>
            <a:r>
              <a:rPr lang="ru-RU" sz="2000" dirty="0" smtClean="0">
                <a:solidFill>
                  <a:schemeClr val="bg1"/>
                </a:solidFill>
              </a:rPr>
              <a:t>323 </a:t>
            </a:r>
            <a:r>
              <a:rPr lang="ru-RU" sz="2000" dirty="0">
                <a:solidFill>
                  <a:schemeClr val="bg1"/>
                </a:solidFill>
              </a:rPr>
              <a:t>СА/1 группы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 </a:t>
            </a:r>
            <a:endParaRPr lang="ru-RU" sz="2800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5167" y="1216232"/>
            <a:ext cx="12707258" cy="85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133" y="7736992"/>
            <a:ext cx="2629267" cy="4191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835945" y="650081"/>
            <a:ext cx="1090850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Бюджетное учреждение профессионального образования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Ханты-Мансийского автономного округа - Югры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 «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Нижневартовский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социально-гуманитарный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колледж»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Утилита</a:t>
            </a:r>
            <a:r>
              <a:rPr lang="en-US" sz="36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трассировки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Нижневартовск 2025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endParaRPr lang="ru-RU" sz="2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149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199</Words>
  <Application>Microsoft Office PowerPoint</Application>
  <PresentationFormat>Произвольный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Times New Roman</vt:lpstr>
      <vt:lpstr>Spline Sans Bold</vt:lpstr>
      <vt:lpstr>Calibri</vt:lpstr>
      <vt:lpstr>Arial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игнат исаев</dc:creator>
  <cp:lastModifiedBy>User</cp:lastModifiedBy>
  <cp:revision>8</cp:revision>
  <dcterms:created xsi:type="dcterms:W3CDTF">2025-12-25T17:23:59Z</dcterms:created>
  <dcterms:modified xsi:type="dcterms:W3CDTF">2025-12-26T22:14:53Z</dcterms:modified>
</cp:coreProperties>
</file>